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10012363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4660"/>
  </p:normalViewPr>
  <p:slideViewPr>
    <p:cSldViewPr>
      <p:cViewPr varScale="1">
        <p:scale>
          <a:sx n="68" d="100"/>
          <a:sy n="68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AE284-10DD-4A2F-99ED-054552AB6C9C}" type="datetimeFigureOut">
              <a:rPr lang="es-DO" smtClean="0"/>
              <a:pPr/>
              <a:t>16/10/2017</a:t>
            </a:fld>
            <a:endParaRPr lang="es-D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1D3D2-4E0E-4929-A095-A8A8BB34779A}" type="slidenum">
              <a:rPr lang="es-DO" smtClean="0"/>
              <a:pPr/>
              <a:t>‹Nº›</a:t>
            </a:fld>
            <a:endParaRPr lang="es-D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5616" y="116632"/>
            <a:ext cx="6912768" cy="648072"/>
          </a:xfrm>
        </p:spPr>
        <p:txBody>
          <a:bodyPr>
            <a:normAutofit/>
          </a:bodyPr>
          <a:lstStyle/>
          <a:p>
            <a:r>
              <a:rPr lang="es-DO" sz="1600" b="1" dirty="0">
                <a:latin typeface="Arial" pitchFamily="34" charset="0"/>
                <a:cs typeface="Arial" pitchFamily="34" charset="0"/>
              </a:rPr>
              <a:t>ORGANIGRAMA ESTRUCTURAL HOSPITAL GENERAL REGIONAL “DR. MARCELINO VÉLEZ SANTANA”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16387967"/>
              </p:ext>
            </p:extLst>
          </p:nvPr>
        </p:nvGraphicFramePr>
        <p:xfrm>
          <a:off x="179833" y="764704"/>
          <a:ext cx="8856663" cy="5184576"/>
        </p:xfrm>
        <a:graphic>
          <a:graphicData uri="http://schemas.openxmlformats.org/presentationml/2006/ole">
            <p:oleObj spid="_x0000_s1028" name="SmartDraw" r:id="rId3" imgW="11769762" imgH="5245854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12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Tema de Office</vt:lpstr>
      <vt:lpstr>SmartDraw</vt:lpstr>
      <vt:lpstr>ORGANIGRAMA ESTRUCTURAL HOSPITAL GENERAL REGIONAL “DR. MARCELINO VÉLEZ SANTANA”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ESTRUCTURAL HOSPITAL GENERAL REGIONAL “DR. MARCELINO VÉLEZ SANTANA”</dc:title>
  <dc:creator>Roberto Cerda T.</dc:creator>
  <cp:lastModifiedBy>mromero</cp:lastModifiedBy>
  <cp:revision>6</cp:revision>
  <dcterms:created xsi:type="dcterms:W3CDTF">2014-01-12T01:51:52Z</dcterms:created>
  <dcterms:modified xsi:type="dcterms:W3CDTF">2017-10-16T16:56:14Z</dcterms:modified>
</cp:coreProperties>
</file>